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8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63749-02CA-4E60-B599-43D9E88BEDE9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4A71B-1FD7-4AD7-9393-831362054EE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106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4A71B-1FD7-4AD7-9393-831362054EEF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140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8" y="5486401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8" y="3852865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5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216DBD0-7936-4A0C-B9D8-339C2CFA2E6C}" type="slidenum">
              <a:rPr lang="es-CO" smtClean="0"/>
              <a:t>‹Nº›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6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7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30C692C-21DC-4114-9B43-829A86CD8CB2}" type="datetimeFigureOut">
              <a:rPr lang="es-CO" smtClean="0"/>
              <a:t>09/11/2013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3" y="3897441"/>
            <a:ext cx="2503540" cy="233204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76307" y="57399"/>
            <a:ext cx="8088899" cy="1800200"/>
          </a:xfrm>
        </p:spPr>
        <p:txBody>
          <a:bodyPr/>
          <a:lstStyle/>
          <a:p>
            <a:pPr algn="ctr"/>
            <a:r>
              <a:rPr lang="es-CO" sz="6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Ministerio Efata Recibiréis Poder</a:t>
            </a:r>
            <a:endParaRPr lang="es-CO" sz="6000" b="1" dirty="0"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8119" y="170080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i="1" dirty="0" smtClean="0">
                <a:solidFill>
                  <a:srgbClr val="FF3809"/>
                </a:solidFill>
                <a:latin typeface="Brush Script MT" panose="03060802040406070304" pitchFamily="66" charset="0"/>
              </a:rPr>
              <a:t>“Prioridades En El Matrimonio”</a:t>
            </a:r>
            <a:endParaRPr lang="es-CO" sz="5400" b="1" i="1" dirty="0">
              <a:solidFill>
                <a:srgbClr val="FF3809"/>
              </a:solidFill>
              <a:latin typeface="Brush Script MT" panose="03060802040406070304" pitchFamily="66" charset="0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971600" y="2618256"/>
            <a:ext cx="7128792" cy="1066800"/>
          </a:xfrm>
        </p:spPr>
        <p:txBody>
          <a:bodyPr>
            <a:noAutofit/>
          </a:bodyPr>
          <a:lstStyle/>
          <a:p>
            <a:pPr algn="ctr"/>
            <a:r>
              <a:rPr lang="es-CO" sz="3600" b="1" i="1" dirty="0" smtClean="0">
                <a:solidFill>
                  <a:schemeClr val="tx2">
                    <a:lumMod val="50000"/>
                  </a:schemeClr>
                </a:solidFill>
              </a:rPr>
              <a:t>“ Enriqueciendo Parejas Para Un 2014 Lleno de prosperidad “ </a:t>
            </a:r>
            <a:endParaRPr lang="es-CO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 rot="5400000">
            <a:off x="6158564" y="2544869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CARPETA DE EVENTO  14 de Diciembre de 2013</a:t>
            </a:r>
            <a:endParaRPr lang="es-CO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05" y="3936709"/>
            <a:ext cx="2599833" cy="225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91761"/>
            <a:ext cx="2592288" cy="229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52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 smtClean="0">
                <a:solidFill>
                  <a:srgbClr val="FF38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Prioridades Del Matrimonio</a:t>
            </a:r>
            <a:endParaRPr lang="es-CO" sz="4400" b="1" dirty="0">
              <a:solidFill>
                <a:srgbClr val="FF38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836711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i="1" dirty="0" smtClean="0">
                <a:latin typeface="+mj-lt"/>
              </a:rPr>
              <a:t>Vida En Pareja</a:t>
            </a:r>
            <a:endParaRPr lang="es-CO" sz="3200" b="1" i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1471372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ln>
                  <a:solidFill>
                    <a:srgbClr val="FF3809"/>
                  </a:solidFill>
                </a:ln>
                <a:solidFill>
                  <a:srgbClr val="FF3809"/>
                </a:solidFill>
              </a:rPr>
              <a:t>Objetivos: </a:t>
            </a:r>
            <a:r>
              <a:rPr lang="es-CO" sz="2400" b="1" dirty="0" smtClean="0"/>
              <a:t>proporciona a las parejas asistentes conocimientos prácticos y Bíblicos para alcanzar una mejor relación matrimonial en sus diferentes áreas   de desenvolvimiento</a:t>
            </a:r>
          </a:p>
          <a:p>
            <a:r>
              <a:rPr lang="es-CO" sz="2400" b="1" dirty="0" smtClean="0">
                <a:ln>
                  <a:solidFill>
                    <a:srgbClr val="FF3809"/>
                  </a:solidFill>
                </a:ln>
                <a:solidFill>
                  <a:srgbClr val="FF3809"/>
                </a:solidFill>
              </a:rPr>
              <a:t>Tópicos: </a:t>
            </a:r>
            <a:r>
              <a:rPr lang="es-CO" sz="2400" b="1" dirty="0" smtClean="0"/>
              <a:t>Prioridades Matrimoniales, Relación, Matrimonio y Familia.</a:t>
            </a:r>
          </a:p>
          <a:p>
            <a:r>
              <a:rPr lang="es-CO" sz="2400" b="1" dirty="0" smtClean="0">
                <a:ln>
                  <a:solidFill>
                    <a:srgbClr val="FF3809"/>
                  </a:solidFill>
                </a:ln>
                <a:solidFill>
                  <a:srgbClr val="FF3809"/>
                </a:solidFill>
              </a:rPr>
              <a:t>Temario: </a:t>
            </a:r>
            <a:r>
              <a:rPr lang="es-CO" sz="2400" b="1" dirty="0" smtClean="0"/>
              <a:t>Enriquecimiento del matrimonio, un matrimonio saludable, el perdón, el amor, restauración</a:t>
            </a:r>
          </a:p>
          <a:p>
            <a:r>
              <a:rPr lang="es-CO" sz="2400" b="1" dirty="0" smtClean="0">
                <a:ln>
                  <a:solidFill>
                    <a:srgbClr val="FF3809"/>
                  </a:solidFill>
                </a:ln>
                <a:solidFill>
                  <a:srgbClr val="FF3809"/>
                </a:solidFill>
              </a:rPr>
              <a:t>Nuestra Misión: </a:t>
            </a:r>
            <a:r>
              <a:rPr lang="es-CO" sz="2400" b="1" dirty="0" smtClean="0"/>
              <a:t>Promover el crecimiento de la relación matrimonial de una forma integral en el matrimonio a través de conferencias, escritos, audios y videos.</a:t>
            </a:r>
          </a:p>
          <a:p>
            <a:r>
              <a:rPr lang="es-CO" sz="2400" b="1" dirty="0" smtClean="0">
                <a:ln>
                  <a:solidFill>
                    <a:srgbClr val="FF3809"/>
                  </a:solidFill>
                </a:ln>
                <a:solidFill>
                  <a:srgbClr val="FF3809"/>
                </a:solidFill>
              </a:rPr>
              <a:t>Nuestra Visión: </a:t>
            </a:r>
            <a:r>
              <a:rPr lang="es-CO" sz="2400" b="1" dirty="0" smtClean="0"/>
              <a:t>Ser un ministerio que cree  una plataforma de entrenamiento, de la vida de pareja y la familia.</a:t>
            </a:r>
          </a:p>
          <a:p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89057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33345" y="66735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n>
                  <a:solidFill>
                    <a:srgbClr val="FF3809"/>
                  </a:solidFill>
                </a:ln>
                <a:solidFill>
                  <a:srgbClr val="FF38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Promocional Para Servidores Efata</a:t>
            </a:r>
            <a:endParaRPr lang="es-CO" sz="3600" b="1" dirty="0">
              <a:ln>
                <a:solidFill>
                  <a:srgbClr val="FF3809"/>
                </a:solidFill>
              </a:ln>
              <a:solidFill>
                <a:srgbClr val="FF38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55679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O" sz="2800" b="1" dirty="0" smtClean="0"/>
              <a:t>Comunicación.</a:t>
            </a:r>
            <a:br>
              <a:rPr lang="es-CO" sz="2800" b="1" dirty="0" smtClean="0"/>
            </a:br>
            <a:r>
              <a:rPr lang="es-CO" sz="2800" b="1" dirty="0" smtClean="0"/>
              <a:t>La actividad está abierta de igual forma para no miembros, la misión es traer gente a la iglesia.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800" b="1" dirty="0" smtClean="0"/>
              <a:t>Desafío a cumplir con el objetivo de invitar  1 a 2  parejas el cupo es limitado, Treinta Parejas.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800" b="1" dirty="0" smtClean="0"/>
              <a:t>Se ha planificado un evento con excelencia y una  conferencia integral con las necesidades primarias y básicas del matrimonio.</a:t>
            </a:r>
          </a:p>
          <a:p>
            <a:pPr marL="342900" indent="-342900">
              <a:buFont typeface="+mj-lt"/>
              <a:buAutoNum type="arabicPeriod"/>
            </a:pPr>
            <a:r>
              <a:rPr lang="es-CO" sz="2800" b="1" dirty="0" smtClean="0"/>
              <a:t>Se creara un boletín para ese día de información del ministerio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500539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onalizado 4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EF7A24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98</TotalTime>
  <Words>142</Words>
  <Application>Microsoft Office PowerPoint</Application>
  <PresentationFormat>Presentación en pantalla (4:3)</PresentationFormat>
  <Paragraphs>17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Adyacencia</vt:lpstr>
      <vt:lpstr>Ministerio Efata Recibiréis Poder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Efata Recibiréis Poder</dc:title>
  <dc:creator>pc-home</dc:creator>
  <cp:lastModifiedBy>pc-home</cp:lastModifiedBy>
  <cp:revision>8</cp:revision>
  <dcterms:created xsi:type="dcterms:W3CDTF">2013-11-09T21:53:53Z</dcterms:created>
  <dcterms:modified xsi:type="dcterms:W3CDTF">2013-11-09T23:32:04Z</dcterms:modified>
</cp:coreProperties>
</file>